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6858000" cy="9144000" type="letter"/>
  <p:notesSz cx="6858000" cy="9144000"/>
  <p:defaultTextStyle>
    <a:defPPr>
      <a:defRPr lang="fr-FR"/>
    </a:defPPr>
    <a:lvl1pPr marL="0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256D"/>
    <a:srgbClr val="D248A9"/>
    <a:srgbClr val="EC709F"/>
    <a:srgbClr val="4BACC6"/>
    <a:srgbClr val="434C55"/>
    <a:srgbClr val="0F9B9E"/>
    <a:srgbClr val="E6E6E6"/>
    <a:srgbClr val="C67E2A"/>
    <a:srgbClr val="EDAB2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2208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-5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17-10-1441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801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dirty="0"/>
              <a:t>جميع الحقوق محفوظة لموقع </a:t>
            </a:r>
            <a:r>
              <a:rPr lang="fr-FR" dirty="0"/>
              <a:t> www.bestfreecv.com</a:t>
            </a:r>
          </a:p>
          <a:p>
            <a:endParaRPr lang="ar-M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16160-EAAB-42DA-81FB-BDD86292C248}" type="slidenum">
              <a:rPr lang="ar-MA" smtClean="0"/>
              <a:t>1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28390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2840568"/>
            <a:ext cx="5829300" cy="196003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1" y="5181601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1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2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4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419" y="571500"/>
            <a:ext cx="1276350" cy="12160251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369" y="571500"/>
            <a:ext cx="3714750" cy="1216025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8"/>
            <a:ext cx="5829300" cy="1816100"/>
          </a:xfrm>
        </p:spPr>
        <p:txBody>
          <a:bodyPr anchor="t"/>
          <a:lstStyle>
            <a:lvl1pPr algn="l">
              <a:defRPr sz="3422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50"/>
          </a:xfrm>
        </p:spPr>
        <p:txBody>
          <a:bodyPr anchor="b"/>
          <a:lstStyle>
            <a:lvl1pPr marL="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1pPr>
            <a:lvl2pPr marL="391135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782269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3pPr>
            <a:lvl4pPr marL="117340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56453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955673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34680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7379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312907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369" y="3325284"/>
            <a:ext cx="2495550" cy="9406466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3219" y="3325284"/>
            <a:ext cx="2495550" cy="9406466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8"/>
            <a:ext cx="3030141" cy="853016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4"/>
            <a:ext cx="3030141" cy="5268384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046818"/>
            <a:ext cx="3031331" cy="853016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2899834"/>
            <a:ext cx="3031331" cy="5268384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64066"/>
            <a:ext cx="2256235" cy="1549400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4068"/>
            <a:ext cx="3833812" cy="7804150"/>
          </a:xfrm>
        </p:spPr>
        <p:txBody>
          <a:bodyPr/>
          <a:lstStyle>
            <a:lvl1pPr>
              <a:defRPr sz="2738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1913467"/>
            <a:ext cx="2256235" cy="6254751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2738"/>
            </a:lvl1pPr>
            <a:lvl2pPr marL="391135" indent="0">
              <a:buNone/>
              <a:defRPr sz="2395"/>
            </a:lvl2pPr>
            <a:lvl3pPr marL="782269" indent="0">
              <a:buNone/>
              <a:defRPr sz="2053"/>
            </a:lvl3pPr>
            <a:lvl4pPr marL="1173404" indent="0">
              <a:buNone/>
              <a:defRPr sz="1711"/>
            </a:lvl4pPr>
            <a:lvl5pPr marL="1564538" indent="0">
              <a:buNone/>
              <a:defRPr sz="1711"/>
            </a:lvl5pPr>
            <a:lvl6pPr marL="1955673" indent="0">
              <a:buNone/>
              <a:defRPr sz="1711"/>
            </a:lvl6pPr>
            <a:lvl7pPr marL="2346808" indent="0">
              <a:buNone/>
              <a:defRPr sz="1711"/>
            </a:lvl7pPr>
            <a:lvl8pPr marL="2737942" indent="0">
              <a:buNone/>
              <a:defRPr sz="1711"/>
            </a:lvl8pPr>
            <a:lvl9pPr marL="3129077" indent="0">
              <a:buNone/>
              <a:defRPr sz="171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0"/>
            <a:ext cx="4114800" cy="1073150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1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1" y="8475135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8475135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1" y="8475135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135" rtl="0" eaLnBrk="1" latinLnBrk="0" hangingPunct="1">
        <a:spcBef>
          <a:spcPct val="0"/>
        </a:spcBef>
        <a:buNone/>
        <a:defRPr sz="3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351" indent="-293351" algn="l" defTabSz="391135" rtl="0" eaLnBrk="1" latinLnBrk="0" hangingPunct="1">
        <a:spcBef>
          <a:spcPct val="20000"/>
        </a:spcBef>
        <a:buFont typeface="Arial"/>
        <a:buChar char="•"/>
        <a:defRPr sz="2738" kern="1200">
          <a:solidFill>
            <a:schemeClr val="tx1"/>
          </a:solidFill>
          <a:latin typeface="+mn-lt"/>
          <a:ea typeface="+mn-ea"/>
          <a:cs typeface="+mn-cs"/>
        </a:defRPr>
      </a:lvl1pPr>
      <a:lvl2pPr marL="635594" indent="-244459" algn="l" defTabSz="391135" rtl="0" eaLnBrk="1" latinLnBrk="0" hangingPunct="1">
        <a:spcBef>
          <a:spcPct val="20000"/>
        </a:spcBef>
        <a:buFont typeface="Arial"/>
        <a:buChar char="–"/>
        <a:defRPr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977837" indent="-195567" algn="l" defTabSz="391135" rtl="0" eaLnBrk="1" latinLnBrk="0" hangingPunct="1">
        <a:spcBef>
          <a:spcPct val="20000"/>
        </a:spcBef>
        <a:buFont typeface="Arial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3pPr>
      <a:lvl4pPr marL="1368971" indent="-195567" algn="l" defTabSz="391135" rtl="0" eaLnBrk="1" latinLnBrk="0" hangingPunct="1">
        <a:spcBef>
          <a:spcPct val="20000"/>
        </a:spcBef>
        <a:buFont typeface="Arial"/>
        <a:buChar char="–"/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60106" indent="-195567" algn="l" defTabSz="391135" rtl="0" eaLnBrk="1" latinLnBrk="0" hangingPunct="1">
        <a:spcBef>
          <a:spcPct val="20000"/>
        </a:spcBef>
        <a:buFont typeface="Arial"/>
        <a:buChar char="»"/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5124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42375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3351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324644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35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269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04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3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673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0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7942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077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5.wdp"/><Relationship Id="rId18" Type="http://schemas.openxmlformats.org/officeDocument/2006/relationships/image" Target="../media/image9.png"/><Relationship Id="rId26" Type="http://schemas.openxmlformats.org/officeDocument/2006/relationships/image" Target="../media/image16.png"/><Relationship Id="rId3" Type="http://schemas.openxmlformats.org/officeDocument/2006/relationships/image" Target="../media/image1.jpeg"/><Relationship Id="rId21" Type="http://schemas.openxmlformats.org/officeDocument/2006/relationships/image" Target="../media/image11.png"/><Relationship Id="rId7" Type="http://schemas.microsoft.com/office/2007/relationships/hdphoto" Target="../media/hdphoto2.wdp"/><Relationship Id="rId12" Type="http://schemas.openxmlformats.org/officeDocument/2006/relationships/image" Target="../media/image6.png"/><Relationship Id="rId17" Type="http://schemas.microsoft.com/office/2007/relationships/hdphoto" Target="../media/hdphoto7.wdp"/><Relationship Id="rId25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microsoft.com/office/2007/relationships/hdphoto" Target="../media/hdphoto4.wdp"/><Relationship Id="rId24" Type="http://schemas.openxmlformats.org/officeDocument/2006/relationships/image" Target="../media/image14.png"/><Relationship Id="rId5" Type="http://schemas.microsoft.com/office/2007/relationships/hdphoto" Target="../media/hdphoto1.wdp"/><Relationship Id="rId15" Type="http://schemas.microsoft.com/office/2007/relationships/hdphoto" Target="../media/hdphoto6.wdp"/><Relationship Id="rId23" Type="http://schemas.openxmlformats.org/officeDocument/2006/relationships/image" Target="../media/image13.png"/><Relationship Id="rId28" Type="http://schemas.openxmlformats.org/officeDocument/2006/relationships/image" Target="../media/image18.png"/><Relationship Id="rId10" Type="http://schemas.openxmlformats.org/officeDocument/2006/relationships/image" Target="../media/image5.png"/><Relationship Id="rId19" Type="http://schemas.microsoft.com/office/2007/relationships/hdphoto" Target="../media/hdphoto8.wdp"/><Relationship Id="rId4" Type="http://schemas.openxmlformats.org/officeDocument/2006/relationships/image" Target="../media/image2.png"/><Relationship Id="rId9" Type="http://schemas.microsoft.com/office/2007/relationships/hdphoto" Target="../media/hdphoto3.wdp"/><Relationship Id="rId14" Type="http://schemas.openxmlformats.org/officeDocument/2006/relationships/image" Target="../media/image7.png"/><Relationship Id="rId22" Type="http://schemas.openxmlformats.org/officeDocument/2006/relationships/image" Target="../media/image12.png"/><Relationship Id="rId27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91DDD-941D-4FE7-A484-0F2F6F788D1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6734" y="4953"/>
            <a:ext cx="3441266" cy="5138701"/>
          </a:xfrm>
          <a:prstGeom prst="rect">
            <a:avLst/>
          </a:prstGeom>
          <a:ln w="69850"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7FDC6C6-FBE3-476F-8040-4D5FD1426418}"/>
              </a:ext>
            </a:extLst>
          </p:cNvPr>
          <p:cNvSpPr/>
          <p:nvPr/>
        </p:nvSpPr>
        <p:spPr>
          <a:xfrm>
            <a:off x="0" y="4572001"/>
            <a:ext cx="3428999" cy="4572000"/>
          </a:xfrm>
          <a:prstGeom prst="rect">
            <a:avLst/>
          </a:prstGeom>
          <a:solidFill>
            <a:srgbClr val="32352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 sz="135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80AFD0-4F1A-4A63-8655-6546EF0E1E2B}"/>
              </a:ext>
            </a:extLst>
          </p:cNvPr>
          <p:cNvSpPr/>
          <p:nvPr/>
        </p:nvSpPr>
        <p:spPr>
          <a:xfrm>
            <a:off x="3429001" y="4572001"/>
            <a:ext cx="3457838" cy="4572000"/>
          </a:xfrm>
          <a:prstGeom prst="rect">
            <a:avLst/>
          </a:prstGeom>
          <a:solidFill>
            <a:srgbClr val="E1DFE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 sz="135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9B950EA-7034-44D3-A803-3312B79DB21B}"/>
              </a:ext>
            </a:extLst>
          </p:cNvPr>
          <p:cNvSpPr/>
          <p:nvPr/>
        </p:nvSpPr>
        <p:spPr>
          <a:xfrm>
            <a:off x="-12266" y="-1909"/>
            <a:ext cx="3441266" cy="4572000"/>
          </a:xfrm>
          <a:prstGeom prst="rect">
            <a:avLst/>
          </a:prstGeom>
          <a:solidFill>
            <a:srgbClr val="EC70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 sz="1350"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B23E777-ADB6-4184-9EA2-FD793424B6E5}"/>
              </a:ext>
            </a:extLst>
          </p:cNvPr>
          <p:cNvSpPr>
            <a:spLocks noChangeAspect="1"/>
          </p:cNvSpPr>
          <p:nvPr/>
        </p:nvSpPr>
        <p:spPr>
          <a:xfrm>
            <a:off x="200805" y="858075"/>
            <a:ext cx="246381" cy="246381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 dirty="0"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A65E2B5-95AA-4845-B674-F05642BB5216}"/>
              </a:ext>
            </a:extLst>
          </p:cNvPr>
          <p:cNvSpPr>
            <a:spLocks noChangeAspect="1"/>
          </p:cNvSpPr>
          <p:nvPr/>
        </p:nvSpPr>
        <p:spPr>
          <a:xfrm>
            <a:off x="202044" y="61726"/>
            <a:ext cx="246381" cy="246381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 dirty="0"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0822714-3693-480E-8C97-F06095D242B5}"/>
              </a:ext>
            </a:extLst>
          </p:cNvPr>
          <p:cNvSpPr>
            <a:spLocks noChangeAspect="1"/>
          </p:cNvSpPr>
          <p:nvPr/>
        </p:nvSpPr>
        <p:spPr>
          <a:xfrm>
            <a:off x="200805" y="320430"/>
            <a:ext cx="246381" cy="246381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 dirty="0"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399229A-63E1-4994-952B-2E35F211D9E4}"/>
              </a:ext>
            </a:extLst>
          </p:cNvPr>
          <p:cNvPicPr/>
          <p:nvPr/>
        </p:nvPicPr>
        <p:blipFill>
          <a:blip r:embed="rId4" cstate="screen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45445" y="901190"/>
            <a:ext cx="153988" cy="153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FD859FF-0A0D-481A-BC1C-AA2C9BE7E7F1}"/>
              </a:ext>
            </a:extLst>
          </p:cNvPr>
          <p:cNvPicPr/>
          <p:nvPr/>
        </p:nvPicPr>
        <p:blipFill>
          <a:blip r:embed="rId6" cstate="screen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55114" y="102172"/>
            <a:ext cx="154426" cy="1544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0723D52-B052-4F7F-B97A-0E71DFBA288C}"/>
              </a:ext>
            </a:extLst>
          </p:cNvPr>
          <p:cNvPicPr/>
          <p:nvPr/>
        </p:nvPicPr>
        <p:blipFill>
          <a:blip r:embed="rId8" cstate="screen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42519" y="364291"/>
            <a:ext cx="163285" cy="163285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A4884101-BC5A-43BB-9931-851DC569CB12}"/>
              </a:ext>
            </a:extLst>
          </p:cNvPr>
          <p:cNvSpPr>
            <a:spLocks noChangeAspect="1"/>
          </p:cNvSpPr>
          <p:nvPr/>
        </p:nvSpPr>
        <p:spPr>
          <a:xfrm>
            <a:off x="200805" y="589253"/>
            <a:ext cx="246381" cy="246381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 dirty="0"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311C13A-5F98-416E-AE04-80F9DDB10487}"/>
              </a:ext>
            </a:extLst>
          </p:cNvPr>
          <p:cNvPicPr/>
          <p:nvPr/>
        </p:nvPicPr>
        <p:blipFill>
          <a:blip r:embed="rId10" cstate="screen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45338" y="632885"/>
            <a:ext cx="153988" cy="153988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85571D67-6C49-4B6A-9C96-7910B8FE39E6}"/>
              </a:ext>
            </a:extLst>
          </p:cNvPr>
          <p:cNvSpPr/>
          <p:nvPr/>
        </p:nvSpPr>
        <p:spPr>
          <a:xfrm>
            <a:off x="415370" y="119213"/>
            <a:ext cx="1573418" cy="115057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684"/>
              </a:spcAft>
            </a:pPr>
            <a:r>
              <a:rPr lang="fr-FR" sz="941" dirty="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Mothanna" panose="02000503000000000000" pitchFamily="2" charset="-78"/>
              </a:rPr>
              <a:t>+2126-00-00-00-00</a:t>
            </a:r>
            <a:endParaRPr lang="fr-FR" sz="898" dirty="0">
              <a:solidFill>
                <a:schemeClr val="bg1"/>
              </a:solidFill>
              <a:latin typeface="+mj-lt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9309C5F-46E7-4ADE-8E3C-5C5AC7D074D0}"/>
              </a:ext>
            </a:extLst>
          </p:cNvPr>
          <p:cNvSpPr/>
          <p:nvPr/>
        </p:nvSpPr>
        <p:spPr>
          <a:xfrm>
            <a:off x="415370" y="379651"/>
            <a:ext cx="1666914" cy="145165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684"/>
              </a:spcAft>
            </a:pPr>
            <a:r>
              <a:rPr lang="fr-FR" sz="941" dirty="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Mothanna" panose="02000503000000000000" pitchFamily="2" charset="-78"/>
              </a:rPr>
              <a:t>Bahla.works@gmail.com</a:t>
            </a:r>
            <a:endParaRPr lang="fr-FR" sz="898" dirty="0">
              <a:solidFill>
                <a:schemeClr val="bg1"/>
              </a:solidFill>
              <a:latin typeface="+mj-lt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08AF0543-1C48-4700-86B5-C15DFB71D0F9}"/>
              </a:ext>
            </a:extLst>
          </p:cNvPr>
          <p:cNvSpPr/>
          <p:nvPr/>
        </p:nvSpPr>
        <p:spPr>
          <a:xfrm>
            <a:off x="1471143" y="7456884"/>
            <a:ext cx="1832874" cy="2816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</a:pPr>
            <a:r>
              <a:rPr lang="ar-MA" sz="1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اللغات</a:t>
            </a:r>
            <a:endParaRPr lang="fr-FR" sz="135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90F3059-B860-496A-BADF-014E67017E60}"/>
              </a:ext>
            </a:extLst>
          </p:cNvPr>
          <p:cNvSpPr/>
          <p:nvPr/>
        </p:nvSpPr>
        <p:spPr>
          <a:xfrm>
            <a:off x="2589484" y="7841904"/>
            <a:ext cx="546887" cy="1955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</a:pPr>
            <a:r>
              <a:rPr lang="ar-MA" sz="856" b="1" dirty="0">
                <a:solidFill>
                  <a:srgbClr val="FFFFFF"/>
                </a:solidFill>
                <a:latin typeface="Mothanna" panose="02000503000000000000" pitchFamily="2" charset="-78"/>
                <a:ea typeface="Open Sans" panose="020B0606030504020204" pitchFamily="34" charset="0"/>
                <a:cs typeface="Mothanna" panose="02000503000000000000" pitchFamily="2" charset="-78"/>
              </a:rPr>
              <a:t>العربية</a:t>
            </a:r>
            <a:endParaRPr lang="fr-FR" sz="941" dirty="0">
              <a:latin typeface="Mothanna" panose="02000503000000000000" pitchFamily="2" charset="-78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1FD8FA5-6890-479E-93DC-E49B3298CE1E}"/>
              </a:ext>
            </a:extLst>
          </p:cNvPr>
          <p:cNvSpPr/>
          <p:nvPr/>
        </p:nvSpPr>
        <p:spPr>
          <a:xfrm>
            <a:off x="2455117" y="8172681"/>
            <a:ext cx="700929" cy="1955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</a:pPr>
            <a:r>
              <a:rPr lang="ar-MA" sz="856" b="1" dirty="0">
                <a:solidFill>
                  <a:srgbClr val="FFFFFF"/>
                </a:solidFill>
                <a:latin typeface="Mothanna" panose="02000503000000000000" pitchFamily="2" charset="-78"/>
                <a:ea typeface="Open Sans" panose="020B0606030504020204" pitchFamily="34" charset="0"/>
                <a:cs typeface="Mothanna" panose="02000503000000000000" pitchFamily="2" charset="-78"/>
              </a:rPr>
              <a:t>الإنجليزية</a:t>
            </a:r>
            <a:endParaRPr lang="fr-FR" sz="941" dirty="0">
              <a:latin typeface="Mothanna" panose="02000503000000000000" pitchFamily="2" charset="-78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C061ECF-C9A9-4D3D-A928-024F0B7D6739}"/>
              </a:ext>
            </a:extLst>
          </p:cNvPr>
          <p:cNvSpPr/>
          <p:nvPr/>
        </p:nvSpPr>
        <p:spPr>
          <a:xfrm>
            <a:off x="2455116" y="8496710"/>
            <a:ext cx="700929" cy="1955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</a:pPr>
            <a:r>
              <a:rPr lang="ar-MA" sz="856" b="1" dirty="0">
                <a:solidFill>
                  <a:srgbClr val="FFFFFF"/>
                </a:solidFill>
                <a:latin typeface="Mothanna" panose="02000503000000000000" pitchFamily="2" charset="-78"/>
                <a:ea typeface="Open Sans" panose="020B0606030504020204" pitchFamily="34" charset="0"/>
                <a:cs typeface="Mothanna" panose="02000503000000000000" pitchFamily="2" charset="-78"/>
              </a:rPr>
              <a:t>الفرنسية</a:t>
            </a:r>
            <a:endParaRPr lang="fr-FR" sz="941" b="1" dirty="0">
              <a:latin typeface="Mothanna" panose="02000503000000000000" pitchFamily="2" charset="-78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E903BFC-07C6-4E34-85EA-CF465FE5BC4D}"/>
              </a:ext>
            </a:extLst>
          </p:cNvPr>
          <p:cNvSpPr/>
          <p:nvPr/>
        </p:nvSpPr>
        <p:spPr>
          <a:xfrm>
            <a:off x="763349" y="7896409"/>
            <a:ext cx="1787786" cy="108490"/>
          </a:xfrm>
          <a:prstGeom prst="rect">
            <a:avLst/>
          </a:prstGeom>
          <a:ln w="38100">
            <a:solidFill>
              <a:srgbClr val="FFFFF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84"/>
              </a:spcAft>
            </a:pPr>
            <a:r>
              <a:rPr lang="fr-FR" sz="941"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66C6B4-65A4-4A77-9838-00DE3F98DAA8}"/>
              </a:ext>
            </a:extLst>
          </p:cNvPr>
          <p:cNvSpPr/>
          <p:nvPr/>
        </p:nvSpPr>
        <p:spPr>
          <a:xfrm>
            <a:off x="829061" y="7896952"/>
            <a:ext cx="1721056" cy="108490"/>
          </a:xfrm>
          <a:prstGeom prst="rect">
            <a:avLst/>
          </a:prstGeom>
          <a:solidFill>
            <a:srgbClr val="EC70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84"/>
              </a:spcAft>
            </a:pPr>
            <a:r>
              <a:rPr lang="fr-FR" sz="941" dirty="0">
                <a:solidFill>
                  <a:srgbClr val="04A5D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941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DDCAAA4-FECE-4199-8877-61C6514EDC79}"/>
              </a:ext>
            </a:extLst>
          </p:cNvPr>
          <p:cNvSpPr/>
          <p:nvPr/>
        </p:nvSpPr>
        <p:spPr>
          <a:xfrm>
            <a:off x="762262" y="8238929"/>
            <a:ext cx="1787786" cy="108490"/>
          </a:xfrm>
          <a:prstGeom prst="rect">
            <a:avLst/>
          </a:prstGeom>
          <a:ln w="38100">
            <a:solidFill>
              <a:srgbClr val="FFFFF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84"/>
              </a:spcAft>
            </a:pPr>
            <a:r>
              <a:rPr lang="fr-FR" sz="941"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EF568F5-08BC-4C9A-9712-ADD4403F76B1}"/>
              </a:ext>
            </a:extLst>
          </p:cNvPr>
          <p:cNvSpPr/>
          <p:nvPr/>
        </p:nvSpPr>
        <p:spPr>
          <a:xfrm>
            <a:off x="1251162" y="8239472"/>
            <a:ext cx="1298900" cy="108490"/>
          </a:xfrm>
          <a:prstGeom prst="rect">
            <a:avLst/>
          </a:prstGeom>
          <a:solidFill>
            <a:srgbClr val="EC70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84"/>
              </a:spcAft>
            </a:pPr>
            <a:r>
              <a:rPr lang="fr-FR" sz="941" dirty="0">
                <a:solidFill>
                  <a:srgbClr val="04A5D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941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016F687-13B6-4E78-BB28-48F6438E40FF}"/>
              </a:ext>
            </a:extLst>
          </p:cNvPr>
          <p:cNvSpPr/>
          <p:nvPr/>
        </p:nvSpPr>
        <p:spPr>
          <a:xfrm>
            <a:off x="762262" y="8543162"/>
            <a:ext cx="1787786" cy="108490"/>
          </a:xfrm>
          <a:prstGeom prst="rect">
            <a:avLst/>
          </a:prstGeom>
          <a:ln w="38100">
            <a:solidFill>
              <a:srgbClr val="FFFFF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84"/>
              </a:spcAft>
            </a:pPr>
            <a:r>
              <a:rPr lang="fr-FR" sz="941"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74F553C-C55C-43CC-A1E6-3BD53E697889}"/>
              </a:ext>
            </a:extLst>
          </p:cNvPr>
          <p:cNvSpPr/>
          <p:nvPr/>
        </p:nvSpPr>
        <p:spPr>
          <a:xfrm>
            <a:off x="1020332" y="8543705"/>
            <a:ext cx="1529991" cy="108490"/>
          </a:xfrm>
          <a:prstGeom prst="rect">
            <a:avLst/>
          </a:prstGeom>
          <a:solidFill>
            <a:srgbClr val="EC70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84"/>
              </a:spcAft>
            </a:pPr>
            <a:r>
              <a:rPr lang="fr-FR" sz="941" dirty="0">
                <a:solidFill>
                  <a:srgbClr val="04A5D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941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E66640FD-4514-424C-8AA3-C0685353AC74}"/>
              </a:ext>
            </a:extLst>
          </p:cNvPr>
          <p:cNvSpPr/>
          <p:nvPr/>
        </p:nvSpPr>
        <p:spPr>
          <a:xfrm>
            <a:off x="4227087" y="8402355"/>
            <a:ext cx="2585499" cy="31507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854" algn="r">
              <a:lnSpc>
                <a:spcPct val="107000"/>
              </a:lnSpc>
              <a:spcAft>
                <a:spcPts val="684"/>
              </a:spcAft>
            </a:pPr>
            <a:r>
              <a:rPr lang="ar-MA" sz="13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الإهتمامـات والهوايـات</a:t>
            </a:r>
            <a:r>
              <a:rPr lang="fr-FR" sz="941" dirty="0">
                <a:solidFill>
                  <a:srgbClr val="1C7DC1"/>
                </a:solidFill>
                <a:latin typeface="Mothanna" panose="02000503000000000000" pitchFamily="2" charset="-78"/>
                <a:ea typeface="Open Sans" panose="020B0606030504020204" pitchFamily="34" charset="0"/>
                <a:cs typeface="Mothanna" panose="02000503000000000000" pitchFamily="2" charset="-78"/>
              </a:rPr>
              <a:t> </a:t>
            </a:r>
          </a:p>
        </p:txBody>
      </p:sp>
      <p:pic>
        <p:nvPicPr>
          <p:cNvPr id="44" name="Picture 43" descr="C:\Users\YOUSSEF\AppData\Local\Microsoft\Windows\INetCache\Content.Word\world-icon-png-3014.png">
            <a:extLst>
              <a:ext uri="{FF2B5EF4-FFF2-40B4-BE49-F238E27FC236}">
                <a16:creationId xmlns:a16="http://schemas.microsoft.com/office/drawing/2014/main" id="{F8D5B29B-AE78-401C-917D-A3436BA5E914}"/>
              </a:ext>
            </a:extLst>
          </p:cNvPr>
          <p:cNvPicPr/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9019" y="8846490"/>
            <a:ext cx="178871" cy="178871"/>
          </a:xfrm>
          <a:prstGeom prst="ellipse">
            <a:avLst/>
          </a:prstGeom>
          <a:noFill/>
          <a:ln w="25400">
            <a:noFill/>
          </a:ln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2277A5A8-69EA-4F97-8752-AFED18E2751B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23005" t="-18692" r="-15090" b="-14558"/>
          <a:stretch/>
        </p:blipFill>
        <p:spPr bwMode="auto">
          <a:xfrm>
            <a:off x="4521895" y="8830538"/>
            <a:ext cx="191304" cy="184785"/>
          </a:xfrm>
          <a:prstGeom prst="ellipse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4BB711A3-B5AB-426C-8D43-DCB9983239F1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57820" y="8864174"/>
            <a:ext cx="153988" cy="153988"/>
          </a:xfrm>
          <a:prstGeom prst="ellipse">
            <a:avLst/>
          </a:prstGeom>
          <a:noFill/>
          <a:ln w="25400">
            <a:noFill/>
          </a:ln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DA725C61-D953-4263-819C-55C823EE9530}"/>
              </a:ext>
            </a:extLst>
          </p:cNvPr>
          <p:cNvPicPr>
            <a:picLocks noChangeAspect="1"/>
          </p:cNvPicPr>
          <p:nvPr/>
        </p:nvPicPr>
        <p:blipFill rotWithShape="1">
          <a:blip r:embed="rId18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14538" t="-14538" r="-9114" b="-9114"/>
          <a:stretch/>
        </p:blipFill>
        <p:spPr bwMode="auto">
          <a:xfrm>
            <a:off x="3707209" y="8849626"/>
            <a:ext cx="153988" cy="153988"/>
          </a:xfrm>
          <a:prstGeom prst="ellipse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029BB5C4-8431-4C6C-82A7-A4FAF62E6D4B}"/>
              </a:ext>
            </a:extLst>
          </p:cNvPr>
          <p:cNvSpPr/>
          <p:nvPr/>
        </p:nvSpPr>
        <p:spPr>
          <a:xfrm>
            <a:off x="5513881" y="8840259"/>
            <a:ext cx="573396" cy="1980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84"/>
              </a:spcAft>
            </a:pPr>
            <a:r>
              <a:rPr lang="ar-MA" sz="770" b="1" dirty="0">
                <a:solidFill>
                  <a:schemeClr val="tx1"/>
                </a:solidFill>
                <a:latin typeface="Mothanna" panose="02000503000000000000" pitchFamily="2" charset="-78"/>
                <a:ea typeface="Open Sans" panose="020B0606030504020204" pitchFamily="34" charset="0"/>
                <a:cs typeface="Mothanna" panose="02000503000000000000" pitchFamily="2" charset="-78"/>
              </a:rPr>
              <a:t>الأنترنت</a:t>
            </a:r>
            <a:endParaRPr lang="fr-FR" sz="770" dirty="0">
              <a:solidFill>
                <a:schemeClr val="tx1"/>
              </a:solidFill>
              <a:latin typeface="Mothanna" panose="02000503000000000000" pitchFamily="2" charset="-78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F360694-B737-46FB-BDF3-97559678464C}"/>
              </a:ext>
            </a:extLst>
          </p:cNvPr>
          <p:cNvSpPr/>
          <p:nvPr/>
        </p:nvSpPr>
        <p:spPr>
          <a:xfrm>
            <a:off x="4690671" y="8838400"/>
            <a:ext cx="554100" cy="1980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84"/>
              </a:spcAft>
            </a:pPr>
            <a:r>
              <a:rPr lang="ar-MA" sz="770" b="1" dirty="0">
                <a:solidFill>
                  <a:schemeClr val="tx1"/>
                </a:solidFill>
                <a:latin typeface="Mothanna" panose="02000503000000000000" pitchFamily="2" charset="-78"/>
                <a:ea typeface="Open Sans" panose="020B0606030504020204" pitchFamily="34" charset="0"/>
                <a:cs typeface="Mothanna" panose="02000503000000000000" pitchFamily="2" charset="-78"/>
              </a:rPr>
              <a:t>السفر</a:t>
            </a:r>
            <a:endParaRPr lang="fr-FR" sz="770" dirty="0">
              <a:solidFill>
                <a:schemeClr val="tx1"/>
              </a:solidFill>
              <a:latin typeface="Mothanna" panose="02000503000000000000" pitchFamily="2" charset="-78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297AD83-AC01-4151-97D0-21C6A6A071C7}"/>
              </a:ext>
            </a:extLst>
          </p:cNvPr>
          <p:cNvSpPr/>
          <p:nvPr/>
        </p:nvSpPr>
        <p:spPr>
          <a:xfrm>
            <a:off x="6235930" y="8842945"/>
            <a:ext cx="554100" cy="1980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84"/>
              </a:spcAft>
            </a:pPr>
            <a:r>
              <a:rPr lang="ar-MA" sz="770" b="1" dirty="0">
                <a:solidFill>
                  <a:schemeClr val="tx1"/>
                </a:solidFill>
                <a:latin typeface="Mothanna" panose="02000503000000000000" pitchFamily="2" charset="-78"/>
                <a:ea typeface="Open Sans" panose="020B0606030504020204" pitchFamily="34" charset="0"/>
                <a:cs typeface="Mothanna" panose="02000503000000000000" pitchFamily="2" charset="-78"/>
              </a:rPr>
              <a:t>الرياضة</a:t>
            </a:r>
            <a:endParaRPr lang="fr-FR" sz="770" dirty="0">
              <a:solidFill>
                <a:schemeClr val="tx1"/>
              </a:solidFill>
              <a:latin typeface="Mothanna" panose="02000503000000000000" pitchFamily="2" charset="-78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DA70F6A-2706-48D9-9A59-B6E64A751187}"/>
              </a:ext>
            </a:extLst>
          </p:cNvPr>
          <p:cNvSpPr/>
          <p:nvPr/>
        </p:nvSpPr>
        <p:spPr>
          <a:xfrm>
            <a:off x="3837504" y="8836120"/>
            <a:ext cx="554100" cy="203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84"/>
              </a:spcAft>
            </a:pPr>
            <a:r>
              <a:rPr lang="ar-MA" sz="770" b="1" dirty="0">
                <a:solidFill>
                  <a:schemeClr val="tx1"/>
                </a:solidFill>
                <a:latin typeface="Mothanna" panose="02000503000000000000" pitchFamily="2" charset="-78"/>
                <a:ea typeface="Open Sans" panose="020B0606030504020204" pitchFamily="34" charset="0"/>
                <a:cs typeface="Mothanna" panose="02000503000000000000" pitchFamily="2" charset="-78"/>
              </a:rPr>
              <a:t>القراءة</a:t>
            </a:r>
            <a:endParaRPr lang="fr-FR" sz="770" dirty="0">
              <a:solidFill>
                <a:schemeClr val="tx1"/>
              </a:solidFill>
              <a:latin typeface="Mothanna" panose="02000503000000000000" pitchFamily="2" charset="-78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6725E126-75A7-45AB-8821-C81AFE6DD7B4}"/>
              </a:ext>
            </a:extLst>
          </p:cNvPr>
          <p:cNvSpPr/>
          <p:nvPr/>
        </p:nvSpPr>
        <p:spPr>
          <a:xfrm>
            <a:off x="3546597" y="3431371"/>
            <a:ext cx="3117367" cy="10917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>
              <a:lnSpc>
                <a:spcPct val="80000"/>
              </a:lnSpc>
            </a:pPr>
            <a:r>
              <a:rPr lang="ar-MA" sz="3764" b="1" dirty="0">
                <a:solidFill>
                  <a:srgbClr val="EC709F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باحلــى</a:t>
            </a:r>
          </a:p>
          <a:p>
            <a:pPr algn="r">
              <a:lnSpc>
                <a:spcPct val="80000"/>
              </a:lnSpc>
            </a:pPr>
            <a:r>
              <a:rPr lang="ar-MA" sz="4620" b="1" dirty="0">
                <a:solidFill>
                  <a:schemeClr val="bg1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رجــــاء</a:t>
            </a:r>
            <a:r>
              <a:rPr lang="fr-FR" sz="1711" b="1" dirty="0">
                <a:solidFill>
                  <a:schemeClr val="bg1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</a:t>
            </a:r>
            <a:endParaRPr lang="fr-FR" sz="856" dirty="0">
              <a:solidFill>
                <a:schemeClr val="bg1"/>
              </a:solidFill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</p:txBody>
      </p:sp>
      <p:pic>
        <p:nvPicPr>
          <p:cNvPr id="55" name="Picture 54">
            <a:extLst>
              <a:ext uri="{FF2B5EF4-FFF2-40B4-BE49-F238E27FC236}">
                <a16:creationId xmlns:a16="http://schemas.microsoft.com/office/drawing/2014/main" id="{6CA5C843-3215-48F7-9D1B-6973F0D99414}"/>
              </a:ext>
            </a:extLst>
          </p:cNvPr>
          <p:cNvPicPr>
            <a:picLocks/>
          </p:cNvPicPr>
          <p:nvPr/>
        </p:nvPicPr>
        <p:blipFill rotWithShape="1"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904957">
            <a:off x="762453" y="6666132"/>
            <a:ext cx="461963" cy="461963"/>
          </a:xfrm>
          <a:prstGeom prst="ellipse">
            <a:avLst/>
          </a:prstGeom>
          <a:ln>
            <a:solidFill>
              <a:schemeClr val="accent1"/>
            </a:solidFill>
          </a:ln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FE1A540C-818D-42A2-8A99-624CB1CF69A1}"/>
              </a:ext>
            </a:extLst>
          </p:cNvPr>
          <p:cNvPicPr>
            <a:picLocks/>
          </p:cNvPicPr>
          <p:nvPr/>
        </p:nvPicPr>
        <p:blipFill rotWithShape="1">
          <a:blip r:embed="rId2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833473">
            <a:off x="2404331" y="5904518"/>
            <a:ext cx="461963" cy="461963"/>
          </a:xfrm>
          <a:prstGeom prst="ellipse">
            <a:avLst/>
          </a:prstGeom>
          <a:ln>
            <a:solidFill>
              <a:schemeClr val="accent1"/>
            </a:solidFill>
          </a:ln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6392056E-4F34-43C1-BDF1-9EEB4E3C0C30}"/>
              </a:ext>
            </a:extLst>
          </p:cNvPr>
          <p:cNvPicPr>
            <a:picLocks/>
          </p:cNvPicPr>
          <p:nvPr/>
        </p:nvPicPr>
        <p:blipFill rotWithShape="1">
          <a:blip r:embed="rId2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981043">
            <a:off x="1542078" y="5905300"/>
            <a:ext cx="461963" cy="461963"/>
          </a:xfrm>
          <a:prstGeom prst="ellipse">
            <a:avLst/>
          </a:prstGeom>
          <a:ln>
            <a:solidFill>
              <a:schemeClr val="accent1"/>
            </a:solidFill>
          </a:ln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8729E345-7BF9-41B4-94F6-353639FB6D7F}"/>
              </a:ext>
            </a:extLst>
          </p:cNvPr>
          <p:cNvPicPr>
            <a:picLocks/>
          </p:cNvPicPr>
          <p:nvPr/>
        </p:nvPicPr>
        <p:blipFill rotWithShape="1">
          <a:blip r:embed="rId2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1161511">
            <a:off x="1581056" y="6659544"/>
            <a:ext cx="461963" cy="461963"/>
          </a:xfrm>
          <a:prstGeom prst="ellipse">
            <a:avLst/>
          </a:prstGeom>
          <a:ln>
            <a:solidFill>
              <a:schemeClr val="accent1"/>
            </a:solidFill>
          </a:ln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6948A3B8-CD36-4FE3-BA27-3D3B3A4846A2}"/>
              </a:ext>
            </a:extLst>
          </p:cNvPr>
          <p:cNvPicPr>
            <a:picLocks noChangeAspect="1"/>
          </p:cNvPicPr>
          <p:nvPr/>
        </p:nvPicPr>
        <p:blipFill rotWithShape="1"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866046">
            <a:off x="1542078" y="5057082"/>
            <a:ext cx="461963" cy="461963"/>
          </a:xfrm>
          <a:prstGeom prst="ellipse">
            <a:avLst/>
          </a:prstGeom>
          <a:ln>
            <a:solidFill>
              <a:schemeClr val="accent1"/>
            </a:solidFill>
          </a:ln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69ECE407-7849-449B-8267-F6BE10073BA0}"/>
              </a:ext>
            </a:extLst>
          </p:cNvPr>
          <p:cNvPicPr>
            <a:picLocks/>
          </p:cNvPicPr>
          <p:nvPr/>
        </p:nvPicPr>
        <p:blipFill rotWithShape="1">
          <a:blip r:embed="rId2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866046">
            <a:off x="696238" y="5057082"/>
            <a:ext cx="461963" cy="461963"/>
          </a:xfrm>
          <a:prstGeom prst="ellipse">
            <a:avLst/>
          </a:prstGeom>
          <a:ln>
            <a:solidFill>
              <a:schemeClr val="accent1"/>
            </a:solidFill>
          </a:ln>
        </p:spPr>
      </p:pic>
      <p:sp>
        <p:nvSpPr>
          <p:cNvPr id="61" name="Rectangle 60">
            <a:extLst>
              <a:ext uri="{FF2B5EF4-FFF2-40B4-BE49-F238E27FC236}">
                <a16:creationId xmlns:a16="http://schemas.microsoft.com/office/drawing/2014/main" id="{1AE83E14-EB74-416B-8DA1-64831DFB9395}"/>
              </a:ext>
            </a:extLst>
          </p:cNvPr>
          <p:cNvSpPr/>
          <p:nvPr/>
        </p:nvSpPr>
        <p:spPr>
          <a:xfrm rot="20866046">
            <a:off x="548140" y="5543667"/>
            <a:ext cx="759879" cy="1773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856" b="1" dirty="0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PHOTOSHOP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35460D4-1B01-4E53-BC6E-7B01EDC3C6A0}"/>
              </a:ext>
            </a:extLst>
          </p:cNvPr>
          <p:cNvSpPr/>
          <p:nvPr/>
        </p:nvSpPr>
        <p:spPr>
          <a:xfrm rot="20866046">
            <a:off x="1376481" y="5539075"/>
            <a:ext cx="759879" cy="1773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856" b="1" dirty="0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PREMIER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37DB8E5-0153-403C-B71E-FB9C1429B0BC}"/>
              </a:ext>
            </a:extLst>
          </p:cNvPr>
          <p:cNvSpPr/>
          <p:nvPr/>
        </p:nvSpPr>
        <p:spPr>
          <a:xfrm rot="20981043">
            <a:off x="1407165" y="6360350"/>
            <a:ext cx="759879" cy="1773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856" b="1" dirty="0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CINEMA 4D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E5405DBB-CF76-4498-926D-0024741BA345}"/>
              </a:ext>
            </a:extLst>
          </p:cNvPr>
          <p:cNvSpPr/>
          <p:nvPr/>
        </p:nvSpPr>
        <p:spPr>
          <a:xfrm rot="20833473">
            <a:off x="2188750" y="6362214"/>
            <a:ext cx="949710" cy="1773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856" b="1" dirty="0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3DS MAX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4981CB6-248F-4326-90AB-2CBA1CF4C9E4}"/>
              </a:ext>
            </a:extLst>
          </p:cNvPr>
          <p:cNvSpPr/>
          <p:nvPr/>
        </p:nvSpPr>
        <p:spPr>
          <a:xfrm rot="20904957">
            <a:off x="617104" y="7132284"/>
            <a:ext cx="759879" cy="1773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856" b="1" dirty="0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WORD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879F1C8E-2666-481C-876B-990EEB448A48}"/>
              </a:ext>
            </a:extLst>
          </p:cNvPr>
          <p:cNvSpPr/>
          <p:nvPr/>
        </p:nvSpPr>
        <p:spPr>
          <a:xfrm rot="21161511">
            <a:off x="1424732" y="7123391"/>
            <a:ext cx="829421" cy="1773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856" b="1" dirty="0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POWERPOINT</a:t>
            </a:r>
          </a:p>
        </p:txBody>
      </p:sp>
      <p:pic>
        <p:nvPicPr>
          <p:cNvPr id="68" name="Picture 67">
            <a:extLst>
              <a:ext uri="{FF2B5EF4-FFF2-40B4-BE49-F238E27FC236}">
                <a16:creationId xmlns:a16="http://schemas.microsoft.com/office/drawing/2014/main" id="{BF2F36B9-92C1-4F88-A104-403B9FD4F7CC}"/>
              </a:ext>
            </a:extLst>
          </p:cNvPr>
          <p:cNvPicPr>
            <a:picLocks noChangeAspect="1"/>
          </p:cNvPicPr>
          <p:nvPr/>
        </p:nvPicPr>
        <p:blipFill rotWithShape="1">
          <a:blip r:embed="rId2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653771">
            <a:off x="2402387" y="6681079"/>
            <a:ext cx="458754" cy="458754"/>
          </a:xfrm>
          <a:prstGeom prst="ellipse">
            <a:avLst/>
          </a:prstGeom>
          <a:ln>
            <a:solidFill>
              <a:schemeClr val="accent1"/>
            </a:solidFill>
          </a:ln>
        </p:spPr>
      </p:pic>
      <p:sp>
        <p:nvSpPr>
          <p:cNvPr id="69" name="Rectangle 68">
            <a:extLst>
              <a:ext uri="{FF2B5EF4-FFF2-40B4-BE49-F238E27FC236}">
                <a16:creationId xmlns:a16="http://schemas.microsoft.com/office/drawing/2014/main" id="{826578FA-39B0-407C-8297-69F9FCC6BC30}"/>
              </a:ext>
            </a:extLst>
          </p:cNvPr>
          <p:cNvSpPr/>
          <p:nvPr/>
        </p:nvSpPr>
        <p:spPr>
          <a:xfrm rot="20653771">
            <a:off x="2320790" y="7158971"/>
            <a:ext cx="718223" cy="1773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856" b="1" dirty="0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EXCEL</a:t>
            </a:r>
          </a:p>
        </p:txBody>
      </p:sp>
      <p:pic>
        <p:nvPicPr>
          <p:cNvPr id="71" name="Picture 70">
            <a:extLst>
              <a:ext uri="{FF2B5EF4-FFF2-40B4-BE49-F238E27FC236}">
                <a16:creationId xmlns:a16="http://schemas.microsoft.com/office/drawing/2014/main" id="{033938C7-ABC9-4CD0-AFE2-4092B7D2D5B4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866046">
            <a:off x="2399953" y="5067329"/>
            <a:ext cx="461963" cy="461963"/>
          </a:xfrm>
          <a:prstGeom prst="ellipse">
            <a:avLst/>
          </a:prstGeom>
          <a:ln>
            <a:solidFill>
              <a:schemeClr val="accent1"/>
            </a:solidFill>
          </a:ln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60B133E8-4BBB-42A5-8572-8D00B7C35906}"/>
              </a:ext>
            </a:extLst>
          </p:cNvPr>
          <p:cNvPicPr>
            <a:picLocks/>
          </p:cNvPicPr>
          <p:nvPr/>
        </p:nvPicPr>
        <p:blipFill rotWithShape="1">
          <a:blip r:embed="rId2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836974">
            <a:off x="696238" y="5905546"/>
            <a:ext cx="461963" cy="461963"/>
          </a:xfrm>
          <a:prstGeom prst="ellipse">
            <a:avLst/>
          </a:prstGeom>
          <a:ln>
            <a:solidFill>
              <a:schemeClr val="accent1"/>
            </a:solidFill>
          </a:ln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EB0645B8-B03A-4AF5-A507-BEF79335CBF6}"/>
              </a:ext>
            </a:extLst>
          </p:cNvPr>
          <p:cNvSpPr/>
          <p:nvPr/>
        </p:nvSpPr>
        <p:spPr>
          <a:xfrm rot="20836974">
            <a:off x="563702" y="6367899"/>
            <a:ext cx="759879" cy="1773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856" b="1" dirty="0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ILLUSTATOR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6C65E2B-853F-43B0-A5AA-160E67862980}"/>
              </a:ext>
            </a:extLst>
          </p:cNvPr>
          <p:cNvSpPr/>
          <p:nvPr/>
        </p:nvSpPr>
        <p:spPr>
          <a:xfrm rot="20866046">
            <a:off x="2163908" y="5547767"/>
            <a:ext cx="949710" cy="1773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856" b="1" dirty="0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AFFTER EFFECT</a:t>
            </a:r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83128E32-78B3-4567-9568-4AE350042033}"/>
              </a:ext>
            </a:extLst>
          </p:cNvPr>
          <p:cNvSpPr/>
          <p:nvPr/>
        </p:nvSpPr>
        <p:spPr>
          <a:xfrm>
            <a:off x="1488274" y="4624489"/>
            <a:ext cx="1832874" cy="2816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</a:pPr>
            <a:r>
              <a:rPr lang="ar-MA" sz="1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المهارات المهنية</a:t>
            </a:r>
            <a:endParaRPr lang="fr-FR" sz="135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B824DAA2-FCF6-4A94-9BE6-8AC96A97C384}"/>
              </a:ext>
            </a:extLst>
          </p:cNvPr>
          <p:cNvSpPr/>
          <p:nvPr/>
        </p:nvSpPr>
        <p:spPr>
          <a:xfrm>
            <a:off x="931613" y="2022473"/>
            <a:ext cx="2389535" cy="20950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MA" sz="1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المؤهلات التعليمية</a:t>
            </a:r>
            <a:endParaRPr lang="fr-FR" sz="2053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2C480FC8-6351-429F-A113-11D53A57F668}"/>
              </a:ext>
            </a:extLst>
          </p:cNvPr>
          <p:cNvSpPr/>
          <p:nvPr/>
        </p:nvSpPr>
        <p:spPr>
          <a:xfrm>
            <a:off x="202763" y="2235877"/>
            <a:ext cx="3118385" cy="232005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78226" tIns="39113" rIns="78226" bIns="39113" anchor="t" anchorCtr="0" compatLnSpc="0">
            <a:noAutofit/>
          </a:bodyPr>
          <a:lstStyle/>
          <a:p>
            <a:pPr marL="29878" indent="-29878" algn="r" rtl="1" fontAlgn="base">
              <a:buFont typeface="Symbol" panose="05050102010706020507" pitchFamily="18" charset="2"/>
              <a:buChar char=""/>
            </a:pPr>
            <a:r>
              <a:rPr lang="ar-MA" sz="1198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2014-2017:</a:t>
            </a:r>
            <a:r>
              <a:rPr lang="ar-MA" sz="94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 </a:t>
            </a:r>
            <a:r>
              <a:rPr lang="ar-MA" sz="1198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كلية العلوم القانونية والاقتصادية والاجتماعية - أكدال  </a:t>
            </a:r>
          </a:p>
          <a:p>
            <a:pPr marL="154824" algn="r" rtl="1" fontAlgn="base">
              <a:buFont typeface="Wingdings" panose="05000000000000000000" pitchFamily="2" charset="2"/>
              <a:buChar char=""/>
            </a:pPr>
            <a:r>
              <a:rPr lang="ar-MA" sz="1027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إجـازة فـي الإقتصـاد</a:t>
            </a:r>
          </a:p>
          <a:p>
            <a:pPr marL="154824" algn="r" rtl="1" fontAlgn="base"/>
            <a:endParaRPr lang="fr-FR" sz="1027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29878" indent="-29878" algn="r" rtl="1" fontAlgn="base">
              <a:buFont typeface="Symbol" panose="05050102010706020507" pitchFamily="18" charset="2"/>
              <a:buChar char=""/>
            </a:pPr>
            <a:r>
              <a:rPr lang="ar-MA" sz="1198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2012-2014:</a:t>
            </a:r>
            <a:r>
              <a:rPr lang="ar-MA" sz="94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 </a:t>
            </a:r>
            <a:r>
              <a:rPr lang="ar-MA" sz="1198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المعهـد المتخصـص للعلـوم التطبيقيـة</a:t>
            </a:r>
            <a:endParaRPr lang="fr-FR" sz="1027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154824" algn="r" rtl="1" fontAlgn="base">
              <a:buFont typeface="Wingdings" panose="05000000000000000000" pitchFamily="2" charset="2"/>
              <a:buChar char=""/>
            </a:pPr>
            <a:r>
              <a:rPr lang="ar-MA" sz="1027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دبلـوم متخصـص في الطبـع المعلوماتـي</a:t>
            </a:r>
            <a:endParaRPr lang="ar-MA" sz="1198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154824" algn="r" rtl="1" fontAlgn="base"/>
            <a:endParaRPr lang="fr-FR" sz="1027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29878" indent="-29878" algn="r" rtl="1" fontAlgn="base">
              <a:buFont typeface="Symbol" panose="05050102010706020507" pitchFamily="18" charset="2"/>
              <a:buChar char=""/>
            </a:pPr>
            <a:r>
              <a:rPr lang="ar-MA" sz="1369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Tahoma" panose="020B0604030504040204" pitchFamily="34" charset="0"/>
                <a:cs typeface="Mothanna" panose="02000503000000000000" pitchFamily="2" charset="-78"/>
              </a:rPr>
              <a:t> </a:t>
            </a:r>
            <a:r>
              <a:rPr lang="ar-MA" sz="1198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Tahoma" panose="020B0604030504040204" pitchFamily="34" charset="0"/>
                <a:cs typeface="Mothanna" panose="02000503000000000000" pitchFamily="2" charset="-78"/>
              </a:rPr>
              <a:t>2011-2012</a:t>
            </a:r>
            <a:r>
              <a:rPr lang="ar-MA" sz="1027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Tahoma" panose="020B0604030504040204" pitchFamily="34" charset="0"/>
                <a:cs typeface="Mothanna" panose="02000503000000000000" pitchFamily="2" charset="-78"/>
              </a:rPr>
              <a:t>: </a:t>
            </a:r>
            <a:r>
              <a:rPr lang="ar-MA" sz="1198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ثانويـة المختـار السوسـي</a:t>
            </a:r>
            <a:endParaRPr lang="fr-FR" sz="1198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cs typeface="Mothanna" panose="02000503000000000000" pitchFamily="2" charset="-78"/>
            </a:endParaRPr>
          </a:p>
          <a:p>
            <a:pPr marL="154824" algn="r" rtl="1" fontAlgn="base">
              <a:buFont typeface="Wingdings" panose="05000000000000000000" pitchFamily="2" charset="2"/>
              <a:buChar char=""/>
              <a:tabLst>
                <a:tab pos="228162" algn="l"/>
              </a:tabLst>
            </a:pPr>
            <a:r>
              <a:rPr lang="ar-MA" sz="1027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بكالوريا في علوم الحياة والأرض</a:t>
            </a:r>
            <a:endParaRPr lang="fr-FR" sz="1027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A22BB640-21C1-4A3D-80A6-3CA78A0CA468}"/>
              </a:ext>
            </a:extLst>
          </p:cNvPr>
          <p:cNvSpPr/>
          <p:nvPr/>
        </p:nvSpPr>
        <p:spPr>
          <a:xfrm>
            <a:off x="463833" y="1082752"/>
            <a:ext cx="2730026" cy="180321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07000"/>
              </a:lnSpc>
              <a:spcAft>
                <a:spcPts val="684"/>
              </a:spcAft>
            </a:pPr>
            <a:r>
              <a:rPr lang="ar-MA" sz="941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مصـمم جرافيـــك</a:t>
            </a:r>
            <a:endParaRPr lang="fr-FR" sz="898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</p:txBody>
      </p:sp>
      <p:sp>
        <p:nvSpPr>
          <p:cNvPr id="77" name="Text Box 5">
            <a:extLst>
              <a:ext uri="{FF2B5EF4-FFF2-40B4-BE49-F238E27FC236}">
                <a16:creationId xmlns:a16="http://schemas.microsoft.com/office/drawing/2014/main" id="{CEF40A1D-9EF5-44CD-AED6-142F9A180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763" y="1285022"/>
            <a:ext cx="3031033" cy="620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8226" tIns="39113" rIns="78226" bIns="39113" numCol="1" anchor="t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MA" sz="898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مهتم بمجال الجرافيك وتصميم واجهات المواقع وكذلك التصوير, وفي تطور مستمر بفضل الله. قررت إنشاء هذا الموقع ليكون موقع لمساعدة كل من لم يمكن بإنشاء سيرة ذاتية بمفرده. </a:t>
            </a:r>
            <a:endParaRPr lang="fr-FR" sz="898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7FC09661-096C-492F-A80E-D994764C58FE}"/>
              </a:ext>
            </a:extLst>
          </p:cNvPr>
          <p:cNvSpPr/>
          <p:nvPr/>
        </p:nvSpPr>
        <p:spPr>
          <a:xfrm>
            <a:off x="3560834" y="4883725"/>
            <a:ext cx="3101157" cy="3573724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78226" tIns="39113" rIns="78226" bIns="39113" anchor="t" anchorCtr="0" compatLnSpc="0">
            <a:noAutofit/>
          </a:bodyPr>
          <a:lstStyle/>
          <a:p>
            <a:pPr marL="73338" indent="-73338" algn="r" rtl="1">
              <a:buFont typeface="Symbol" panose="05050102010706020507" pitchFamily="18" charset="2"/>
              <a:buChar char=""/>
            </a:pPr>
            <a:r>
              <a:rPr lang="ar-MA" sz="1027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شهر 2017 – شهر 2017 </a:t>
            </a:r>
            <a:r>
              <a:rPr lang="fr-FR" sz="1027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|</a:t>
            </a:r>
            <a:r>
              <a:rPr lang="ar-MA" sz="1027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إسم الشركة</a:t>
            </a:r>
            <a:endParaRPr lang="fr-FR" sz="1027" b="1" dirty="0">
              <a:solidFill>
                <a:srgbClr val="3B3838"/>
              </a:solidFill>
              <a:latin typeface="Mothanna" panose="02000503000000000000" pitchFamily="2" charset="-78"/>
              <a:ea typeface="Tahoma" panose="020B0604030504040204" pitchFamily="34" charset="0"/>
              <a:cs typeface="Mothanna" panose="02000503000000000000" pitchFamily="2" charset="-78"/>
            </a:endParaRPr>
          </a:p>
          <a:p>
            <a:pPr marL="73338" indent="-73338" algn="r" rtl="1"/>
            <a:r>
              <a:rPr lang="ar-MA" sz="1027" dirty="0">
                <a:solidFill>
                  <a:srgbClr val="40404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مصمم جرافيك: </a:t>
            </a:r>
            <a:r>
              <a:rPr lang="ar-MA" sz="1027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وصف بعض المهام التي كنت تنجزها في هذا المنصب.</a:t>
            </a:r>
          </a:p>
          <a:p>
            <a:pPr marL="309648" algn="r" rtl="1"/>
            <a:r>
              <a:rPr lang="fr-FR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941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309648" algn="r" rtl="1"/>
            <a:r>
              <a:rPr lang="fr-FR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</a:p>
          <a:p>
            <a:pPr marL="309648" algn="r" rtl="1"/>
            <a:endParaRPr lang="fr-FR" sz="898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73338" indent="-73338" algn="r" rtl="1">
              <a:buFont typeface="Symbol" panose="05050102010706020507" pitchFamily="18" charset="2"/>
              <a:buChar char=""/>
            </a:pPr>
            <a:r>
              <a:rPr lang="ar-MA" sz="1027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شهر 2017 – شهر 2017 </a:t>
            </a:r>
            <a:r>
              <a:rPr lang="fr-FR" sz="1027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|</a:t>
            </a:r>
            <a:r>
              <a:rPr lang="ar-MA" sz="1027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إسم الشركة</a:t>
            </a:r>
            <a:endParaRPr lang="fr-FR" sz="1027" b="1" dirty="0">
              <a:solidFill>
                <a:srgbClr val="3B3838"/>
              </a:solidFill>
              <a:latin typeface="Mothanna" panose="02000503000000000000" pitchFamily="2" charset="-78"/>
              <a:ea typeface="Tahoma" panose="020B0604030504040204" pitchFamily="34" charset="0"/>
              <a:cs typeface="Mothanna" panose="02000503000000000000" pitchFamily="2" charset="-78"/>
            </a:endParaRPr>
          </a:p>
          <a:p>
            <a:pPr marL="73338" indent="-73338" algn="r" rtl="1"/>
            <a:r>
              <a:rPr lang="ar-MA" sz="1027" dirty="0">
                <a:solidFill>
                  <a:srgbClr val="40404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مصمم جرافيك: </a:t>
            </a:r>
            <a:r>
              <a:rPr lang="ar-MA" sz="1027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وصف بعض المهام التي كنت تنجزها في هذا المنصب.</a:t>
            </a:r>
          </a:p>
          <a:p>
            <a:pPr marL="309648" algn="r" rtl="1"/>
            <a:r>
              <a:rPr lang="fr-FR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941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309648" algn="r" rtl="1"/>
            <a:r>
              <a:rPr lang="fr-FR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</a:p>
          <a:p>
            <a:pPr marL="309648" algn="r" rtl="1"/>
            <a:endParaRPr lang="fr-FR" sz="898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73338" indent="-73338" algn="r" rtl="1">
              <a:buFont typeface="Symbol" panose="05050102010706020507" pitchFamily="18" charset="2"/>
              <a:buChar char=""/>
            </a:pPr>
            <a:r>
              <a:rPr lang="ar-MA" sz="1027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شهر 2017 – شهر 2017 </a:t>
            </a:r>
            <a:r>
              <a:rPr lang="fr-FR" sz="1027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|</a:t>
            </a:r>
            <a:r>
              <a:rPr lang="ar-MA" sz="1027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إسم الشركة</a:t>
            </a:r>
            <a:endParaRPr lang="fr-FR" sz="1027" b="1" dirty="0">
              <a:solidFill>
                <a:srgbClr val="3B3838"/>
              </a:solidFill>
              <a:latin typeface="Mothanna" panose="02000503000000000000" pitchFamily="2" charset="-78"/>
              <a:ea typeface="Tahoma" panose="020B0604030504040204" pitchFamily="34" charset="0"/>
              <a:cs typeface="Mothanna" panose="02000503000000000000" pitchFamily="2" charset="-78"/>
            </a:endParaRPr>
          </a:p>
          <a:p>
            <a:pPr marL="73338" indent="-73338" algn="r" rtl="1"/>
            <a:r>
              <a:rPr lang="ar-MA" sz="1027" dirty="0">
                <a:solidFill>
                  <a:srgbClr val="40404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مصمم جرافيك: </a:t>
            </a:r>
            <a:r>
              <a:rPr lang="ar-MA" sz="1027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وصف بعض المهام التي كنت تنجزها في هذا المنصب.</a:t>
            </a:r>
          </a:p>
          <a:p>
            <a:pPr marL="309648" algn="r" rtl="1"/>
            <a:r>
              <a:rPr lang="fr-FR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941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309648" algn="r" rtl="1"/>
            <a:r>
              <a:rPr lang="fr-FR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941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AE70BD97-9D9C-4937-B2FA-540A4F27BBB6}"/>
              </a:ext>
            </a:extLst>
          </p:cNvPr>
          <p:cNvSpPr/>
          <p:nvPr/>
        </p:nvSpPr>
        <p:spPr>
          <a:xfrm>
            <a:off x="4690046" y="4564109"/>
            <a:ext cx="2035439" cy="31507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ar-MA" sz="13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خبـرات العمـل</a:t>
            </a:r>
          </a:p>
          <a:p>
            <a:pPr algn="ctr">
              <a:lnSpc>
                <a:spcPct val="107000"/>
              </a:lnSpc>
              <a:spcAft>
                <a:spcPts val="684"/>
              </a:spcAft>
            </a:pPr>
            <a:r>
              <a:rPr lang="fr-FR" sz="1198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 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CEE7DF5-16EA-4D0C-A2A3-B3F29842B6C8}"/>
              </a:ext>
            </a:extLst>
          </p:cNvPr>
          <p:cNvSpPr/>
          <p:nvPr/>
        </p:nvSpPr>
        <p:spPr>
          <a:xfrm>
            <a:off x="426054" y="638751"/>
            <a:ext cx="1463097" cy="122582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684"/>
              </a:spcAft>
            </a:pPr>
            <a:r>
              <a:rPr lang="ar-MA" sz="941" dirty="0">
                <a:solidFill>
                  <a:schemeClr val="bg1"/>
                </a:solidFill>
                <a:latin typeface="Mothanna" panose="02000503000000000000" pitchFamily="2" charset="-78"/>
                <a:ea typeface="Open Sans" panose="020B0606030504020204" pitchFamily="34" charset="0"/>
                <a:cs typeface="Mothanna" panose="02000503000000000000" pitchFamily="2" charset="-78"/>
              </a:rPr>
              <a:t>28 سنة, عازب</a:t>
            </a:r>
            <a:endParaRPr lang="fr-FR" sz="898" dirty="0">
              <a:solidFill>
                <a:schemeClr val="bg1"/>
              </a:solidFill>
              <a:latin typeface="Mothanna" panose="02000503000000000000" pitchFamily="2" charset="-78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E5D4FFA0-2213-4039-912E-6869259C2D0A}"/>
              </a:ext>
            </a:extLst>
          </p:cNvPr>
          <p:cNvSpPr/>
          <p:nvPr/>
        </p:nvSpPr>
        <p:spPr>
          <a:xfrm>
            <a:off x="426054" y="849601"/>
            <a:ext cx="1977127" cy="233904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07000"/>
              </a:lnSpc>
              <a:spcAft>
                <a:spcPts val="684"/>
              </a:spcAft>
            </a:pPr>
            <a:r>
              <a:rPr lang="ar-MA" sz="941" dirty="0">
                <a:solidFill>
                  <a:schemeClr val="bg1"/>
                </a:solidFill>
                <a:latin typeface="Mothanna" panose="02000503000000000000" pitchFamily="2" charset="-78"/>
                <a:ea typeface="Open Sans" panose="020B0606030504020204" pitchFamily="34" charset="0"/>
                <a:cs typeface="Mothanna" panose="02000503000000000000" pitchFamily="2" charset="-78"/>
              </a:rPr>
              <a:t>المعازيز,المغرب</a:t>
            </a:r>
            <a:endParaRPr lang="fr-FR" sz="898" dirty="0">
              <a:solidFill>
                <a:schemeClr val="bg1"/>
              </a:solidFill>
              <a:latin typeface="Mothanna" panose="02000503000000000000" pitchFamily="2" charset="-78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346215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235</Words>
  <Application>Microsoft Office PowerPoint</Application>
  <PresentationFormat>Letter Paper (8.5x11 in)</PresentationFormat>
  <Paragraphs>60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Mothanna</vt:lpstr>
      <vt:lpstr>Symbol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جميع الحقوق محفوظة لموقع  www.bestfreecv.com</dc:title>
  <dc:creator>YOUSSEF BAHLA</dc:creator>
  <cp:keywords>جميع الحقوق محفوظة لموقع  www.bestfreecv.com</cp:keywords>
  <cp:lastModifiedBy>YOUSSEF BAHLA</cp:lastModifiedBy>
  <cp:revision>87</cp:revision>
  <dcterms:created xsi:type="dcterms:W3CDTF">2015-07-03T12:55:42Z</dcterms:created>
  <dcterms:modified xsi:type="dcterms:W3CDTF">2020-06-08T11:54:56Z</dcterms:modified>
  <cp:category>جميع الحقوق محفوظة لموقع  www.bestfreecv.com</cp:category>
</cp:coreProperties>
</file>